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60" r:id="rId3"/>
    <p:sldId id="264" r:id="rId4"/>
    <p:sldId id="258" r:id="rId5"/>
    <p:sldId id="257" r:id="rId6"/>
    <p:sldId id="259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2" autoAdjust="0"/>
  </p:normalViewPr>
  <p:slideViewPr>
    <p:cSldViewPr>
      <p:cViewPr>
        <p:scale>
          <a:sx n="75" d="100"/>
          <a:sy n="75" d="100"/>
        </p:scale>
        <p:origin x="-10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A416-B538-46DC-8DDF-9F6FC55E4F38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22B6-1BCB-41FB-9FF3-9A82CC07A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</a:t>
            </a:r>
            <a:r>
              <a:rPr lang="en-US" baseline="0" dirty="0" smtClean="0"/>
              <a:t> 0:15 to 0:54 - https://www.youtube.com/watch?v=I73hycfdViA&amp;index=18&amp;list=FLXxypHWQkntQaZ15RZbuuuw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2B6-1BCB-41FB-9FF3-9A82CC07A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2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at 5:40 to 6:44 for Daily and Yearly Comparison Charts - https://www.youtube.com/watch?v=I73hycfdViA&amp;index=18&amp;list=FLXxypHWQkntQaZ15RZbuuuw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2B6-1BCB-41FB-9FF3-9A82CC07A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r>
              <a:rPr lang="en-US" baseline="0" dirty="0" smtClean="0"/>
              <a:t> at 4:30 - https://www.youtube.com/watch?v=IcN5h8zEacM&amp;list=FLXxypHWQkntQaZ15RZbuuuw&amp;index=23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2B6-1BCB-41FB-9FF3-9A82CC07A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1:22 and end at 2:00 - https://www.youtube.com/watch?v=cquvA_IpEsA&amp;list=WL&amp;index=5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2B6-1BCB-41FB-9FF3-9A82CC07AF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at 2:12 and end at 5:15 - https://www.youtube.com/watch?v=ekzwbt3hu2k&amp;list=WL&amp;index=11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22B6-1BCB-41FB-9FF3-9A82CC07AF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E2B3A9-6CC7-4E8E-82E8-8DB291AC1E0F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E0893BB-1F32-4B8A-8142-9C9060AF7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KAvrv7-Gh8?list=UU0pFtzFSMe5xvN_GwCF3Vx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73hycfdVi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73hycfdViA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N5h8zEacM?rel=0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uvA_IpEsA?rel=0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zwbt3hu2k?rel=0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520940" cy="548640"/>
          </a:xfrm>
        </p:spPr>
        <p:txBody>
          <a:bodyPr>
            <a:noAutofit/>
          </a:bodyPr>
          <a:lstStyle/>
          <a:p>
            <a:r>
              <a:rPr lang="en-US" sz="4800" dirty="0" smtClean="0"/>
              <a:t>GEOCENTRICITY – The Truth ABOUT Our Universe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57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520940" cy="548640"/>
          </a:xfrm>
        </p:spPr>
        <p:txBody>
          <a:bodyPr/>
          <a:lstStyle/>
          <a:p>
            <a:r>
              <a:rPr lang="en-US" dirty="0" smtClean="0"/>
              <a:t>INITIAL CREATION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38099"/>
            <a:ext cx="5537200" cy="49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7520940" cy="548640"/>
          </a:xfrm>
        </p:spPr>
        <p:txBody>
          <a:bodyPr/>
          <a:lstStyle/>
          <a:p>
            <a:r>
              <a:rPr lang="en-US" dirty="0" smtClean="0"/>
              <a:t>LUCIFER’S REBELLION AND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400"/>
            <a:ext cx="45529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7520940" cy="548640"/>
          </a:xfrm>
        </p:spPr>
        <p:txBody>
          <a:bodyPr/>
          <a:lstStyle/>
          <a:p>
            <a:r>
              <a:rPr lang="en-US" dirty="0" smtClean="0"/>
              <a:t>Regeneration and renovation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493158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520940" cy="548640"/>
          </a:xfrm>
        </p:spPr>
        <p:txBody>
          <a:bodyPr/>
          <a:lstStyle/>
          <a:p>
            <a:r>
              <a:rPr lang="en-US" dirty="0" smtClean="0"/>
              <a:t>Paradise before </a:t>
            </a:r>
            <a:r>
              <a:rPr lang="en-US" dirty="0" err="1" smtClean="0"/>
              <a:t>lucifer’s</a:t>
            </a:r>
            <a:r>
              <a:rPr lang="en-US" dirty="0" smtClean="0"/>
              <a:t> fall??!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547744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0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520940" cy="548640"/>
          </a:xfrm>
        </p:spPr>
        <p:txBody>
          <a:bodyPr/>
          <a:lstStyle/>
          <a:p>
            <a:r>
              <a:rPr lang="en-US" dirty="0" smtClean="0"/>
              <a:t>The heart of the earth after </a:t>
            </a:r>
            <a:r>
              <a:rPr lang="en-US" dirty="0" err="1" smtClean="0"/>
              <a:t>lucifer’s</a:t>
            </a:r>
            <a:r>
              <a:rPr lang="en-US" dirty="0" smtClean="0"/>
              <a:t> rebellion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2"/>
            <a:ext cx="4724400" cy="50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520940" cy="548640"/>
          </a:xfrm>
        </p:spPr>
        <p:txBody>
          <a:bodyPr/>
          <a:lstStyle/>
          <a:p>
            <a:r>
              <a:rPr lang="en-US" dirty="0" smtClean="0"/>
              <a:t>Renovation due to the spirit of god moving for old testament saints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98763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520940" cy="548640"/>
          </a:xfrm>
        </p:spPr>
        <p:txBody>
          <a:bodyPr/>
          <a:lstStyle/>
          <a:p>
            <a:r>
              <a:rPr lang="en-US" dirty="0" smtClean="0"/>
              <a:t>Adam in innocence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4497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2600"/>
            <a:ext cx="7520940" cy="548640"/>
          </a:xfrm>
        </p:spPr>
        <p:txBody>
          <a:bodyPr/>
          <a:lstStyle/>
          <a:p>
            <a:r>
              <a:rPr lang="en-US" dirty="0" smtClean="0"/>
              <a:t>Adam after the fall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5143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7520940" cy="548640"/>
          </a:xfrm>
        </p:spPr>
        <p:txBody>
          <a:bodyPr/>
          <a:lstStyle/>
          <a:p>
            <a:r>
              <a:rPr lang="en-US" dirty="0" smtClean="0"/>
              <a:t>The new birth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400"/>
            <a:ext cx="4495800" cy="49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62600"/>
            <a:ext cx="7520940" cy="548640"/>
          </a:xfrm>
        </p:spPr>
        <p:txBody>
          <a:bodyPr/>
          <a:lstStyle/>
          <a:p>
            <a:r>
              <a:rPr lang="en-US" dirty="0" smtClean="0"/>
              <a:t>God’s mirrored work to get himself all in 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3107" y="1911697"/>
            <a:ext cx="151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GOD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20565"/>
            <a:ext cx="1683627" cy="167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07" y="114300"/>
            <a:ext cx="1715647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54" y="1833265"/>
            <a:ext cx="1934246" cy="1695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3" y="12700"/>
            <a:ext cx="1794289" cy="1820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22600"/>
            <a:ext cx="2094353" cy="1887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02" y="3397597"/>
            <a:ext cx="1428750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1800"/>
            <a:ext cx="8229600" cy="1143000"/>
          </a:xfrm>
        </p:spPr>
        <p:txBody>
          <a:bodyPr/>
          <a:lstStyle/>
          <a:p>
            <a:r>
              <a:rPr lang="en-US" dirty="0" smtClean="0"/>
              <a:t>Joshua’s Long Day Stories Chart</a:t>
            </a:r>
            <a:endParaRPr lang="en-US" dirty="0"/>
          </a:p>
        </p:txBody>
      </p:sp>
      <p:pic>
        <p:nvPicPr>
          <p:cNvPr id="4" name="Picture 3" descr="09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215438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3352800" cy="4396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ANY QUESTIONS??!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442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Avrv7-Gh8?list=UU0pFtzFSMe5xvN_GwCF3Vx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CONE AND SPHERE OF RADIUS/BASE RADIUS R HAVE THE SAME VOLUME!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69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8800"/>
            <a:ext cx="7520940" cy="548640"/>
          </a:xfrm>
        </p:spPr>
        <p:txBody>
          <a:bodyPr/>
          <a:lstStyle/>
          <a:p>
            <a:r>
              <a:rPr lang="en-US" dirty="0" smtClean="0"/>
              <a:t>THE modified </a:t>
            </a:r>
            <a:r>
              <a:rPr lang="en-US" dirty="0" err="1" smtClean="0"/>
              <a:t>tychonian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1"/>
            <a:ext cx="5943600" cy="50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0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Copernican vs. </a:t>
            </a:r>
            <a:r>
              <a:rPr lang="en-US" dirty="0" err="1" smtClean="0"/>
              <a:t>Tychonic</a:t>
            </a:r>
            <a:r>
              <a:rPr lang="en-US" dirty="0" smtClean="0"/>
              <a:t> </a:t>
            </a:r>
            <a:r>
              <a:rPr lang="en-US" dirty="0"/>
              <a:t>Model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0:15 to 0:54 </a:t>
            </a:r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https://www.youtube.com/watch?v=I73hycfdViA&amp;index=18&amp;list=FLXxypHWQkntQaZ15RZbuuuw</a:t>
            </a:r>
            <a:r>
              <a:rPr lang="en-US" sz="1400" cap="none" dirty="0" smtClean="0"/>
              <a:t/>
            </a:r>
            <a:br>
              <a:rPr lang="en-US" sz="1400" cap="none" dirty="0" smtClean="0"/>
            </a:br>
            <a:endParaRPr lang="en-US" sz="1400" dirty="0"/>
          </a:p>
        </p:txBody>
      </p:sp>
      <p:pic>
        <p:nvPicPr>
          <p:cNvPr id="4" name="I73hycfdVi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73hycfdVi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27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2578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HELIOCENTRIC VS. GEOCENTRIC DAILY AND YEARLY </a:t>
            </a:r>
            <a:r>
              <a:rPr lang="en-US" sz="3600" dirty="0" smtClean="0">
                <a:latin typeface="+mj-lt"/>
              </a:rPr>
              <a:t>CYCLES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5:40 to 6:44 for Daily and Yearly Comparison Charts - https://www.youtube.com/watch?v=I73hycfdViA&amp;index=18&amp;list=FLXxypHWQkntQaZ15RZbuuuw</a:t>
            </a:r>
          </a:p>
          <a:p>
            <a:pPr algn="ctr"/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5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</a:rPr>
              <a:t>≈ ±</a:t>
            </a:r>
            <a:r>
              <a:rPr lang="en-US" dirty="0" smtClean="0"/>
              <a:t>23° movement of Sun in the Yearly Cycle (causes seasons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at 4:30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https://www.youtube.com/watch?v=IcN5h8zEacM&amp;list=FLXxypHWQkntQaZ15RZbuuuw&amp;index=23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cN5h8zEacM?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88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00"/>
            <a:ext cx="7520940" cy="548640"/>
          </a:xfrm>
        </p:spPr>
        <p:txBody>
          <a:bodyPr/>
          <a:lstStyle/>
          <a:p>
            <a:r>
              <a:rPr lang="en-US" dirty="0" smtClean="0"/>
              <a:t>Biblical Model of the universe</a:t>
            </a:r>
            <a:endParaRPr lang="en-US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4953000" cy="50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3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Gyroscope = a TYPE OF How the Universe Rotates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 at 1:22 and end at 2:00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https://www.youtube.com/watch?v=cquvA_IpEsA&amp;list=WL&amp;index=5</a:t>
            </a:r>
            <a:endParaRPr lang="en-US" dirty="0"/>
          </a:p>
        </p:txBody>
      </p:sp>
      <p:pic>
        <p:nvPicPr>
          <p:cNvPr id="4" name="cquvA_IpEsA?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God may cause the Universe to Wobble at ≈ ± 23</a:t>
            </a:r>
            <a:r>
              <a:rPr lang="en-US" dirty="0" smtClean="0"/>
              <a:t>°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2:12 and end at 5:15 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https://www.youtube.com/watch?v=ekzwbt3hu2k&amp;list=WL&amp;index=11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ekzwbt3hu2k?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35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308</TotalTime>
  <Words>214</Words>
  <Application>Microsoft Office PowerPoint</Application>
  <PresentationFormat>On-screen Show (4:3)</PresentationFormat>
  <Paragraphs>33</Paragraphs>
  <Slides>21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GEOCENTRICITY – The Truth ABOUT Our Universe</vt:lpstr>
      <vt:lpstr>Joshua’s Long Day Stories Chart</vt:lpstr>
      <vt:lpstr>THE modified tychonian model</vt:lpstr>
      <vt:lpstr>Copernican vs. Tychonic Model  Start at 0:15 to 0:54 – https://www.youtube.com/watch?v=I73hycfdViA&amp;index=18&amp;list=FLXxypHWQkntQaZ15RZbuuuw </vt:lpstr>
      <vt:lpstr>PowerPoint Presentation</vt:lpstr>
      <vt:lpstr>≈ ±23° movement of Sun in the Yearly Cycle (causes seasons) End at 4:30 - https://www.youtube.com/watch?v=IcN5h8zEacM&amp;list=FLXxypHWQkntQaZ15RZbuuuw&amp;index=23 </vt:lpstr>
      <vt:lpstr>Biblical Model of the universe</vt:lpstr>
      <vt:lpstr>Gyroscope = a TYPE OF How the Universe Rotates?   Start at 1:22 and end at 2:00 - https://www.youtube.com/watch?v=cquvA_IpEsA&amp;list=WL&amp;index=5</vt:lpstr>
      <vt:lpstr>How God may cause the Universe to Wobble at ≈ ± 23°  Start at 2:12 and end at 5:15 - https://www.youtube.com/watch?v=ekzwbt3hu2k&amp;list=WL&amp;index=11 </vt:lpstr>
      <vt:lpstr>INITIAL CREATION</vt:lpstr>
      <vt:lpstr>LUCIFER’S REBELLION AND RESULTS</vt:lpstr>
      <vt:lpstr>Regeneration and renovation</vt:lpstr>
      <vt:lpstr>Paradise before lucifer’s fall??!</vt:lpstr>
      <vt:lpstr>The heart of the earth after lucifer’s rebellion</vt:lpstr>
      <vt:lpstr>Renovation due to the spirit of god moving for old testament saints</vt:lpstr>
      <vt:lpstr>Adam in innocence</vt:lpstr>
      <vt:lpstr>Adam after the fall</vt:lpstr>
      <vt:lpstr>The new birth</vt:lpstr>
      <vt:lpstr>God’s mirrored work to get himself all in all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</dc:creator>
  <cp:lastModifiedBy>Manny</cp:lastModifiedBy>
  <cp:revision>22</cp:revision>
  <dcterms:created xsi:type="dcterms:W3CDTF">2014-07-16T16:33:04Z</dcterms:created>
  <dcterms:modified xsi:type="dcterms:W3CDTF">2014-07-28T19:08:57Z</dcterms:modified>
</cp:coreProperties>
</file>